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5" r:id="rId3"/>
    <p:sldId id="264" r:id="rId4"/>
    <p:sldId id="260" r:id="rId5"/>
    <p:sldId id="261" r:id="rId6"/>
    <p:sldId id="262" r:id="rId7"/>
    <p:sldId id="263" r:id="rId8"/>
    <p:sldId id="266" r:id="rId9"/>
    <p:sldId id="267" r:id="rId10"/>
    <p:sldId id="269" r:id="rId11"/>
    <p:sldId id="270" r:id="rId12"/>
    <p:sldId id="279" r:id="rId13"/>
    <p:sldId id="271" r:id="rId14"/>
    <p:sldId id="274" r:id="rId15"/>
    <p:sldId id="276" r:id="rId16"/>
    <p:sldId id="277" r:id="rId17"/>
    <p:sldId id="282" r:id="rId18"/>
    <p:sldId id="278" r:id="rId19"/>
    <p:sldId id="283" r:id="rId20"/>
    <p:sldId id="281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sz="2400" baseline="0" dirty="0" smtClean="0">
                <a:latin typeface="NikoshBAN" pitchFamily="2" charset="0"/>
                <a:cs typeface="NikoshBAN" pitchFamily="2" charset="0"/>
              </a:rPr>
              <a:t> শিক্ষকবৃন্দ আপনাদীর কলাকৌশল প্রয়োগ করে স্বাগতম এবং পাঠ উদ্ধার করতে পারেন।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 মন্ডলী এই কাজ ছাড়া অন্য কাজও দিতে পারবে। সকলের অংশ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গ্রহন করাবেন।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0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মেশিন</a:t>
            </a:r>
            <a:r>
              <a:rPr lang="bn-BD" baseline="0" dirty="0" smtClean="0"/>
              <a:t> দিয়েও ঝাড়াইকরন করা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আপনার সুবিধামত</a:t>
            </a:r>
            <a:r>
              <a:rPr lang="bn-BD" baseline="0" dirty="0" smtClean="0"/>
              <a:t> প্রশ্ন করে মূল্যায়ন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আপনার পছন্দ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মত কোনো ভিডিও দেখাতে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নিজের বাড়ির আঙ্গিনায়বা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গ্রামের কোনও এলাকায় ফলস  কাটার সময় শিক্ষার্থীদের দেখাতে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লিখে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প্রশ্নের</a:t>
            </a:r>
            <a:r>
              <a:rPr lang="bn-BD" baseline="0" dirty="0" smtClean="0"/>
              <a:t> মাধ্যমে উত্তর বের করতে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ধাপগুলোর</a:t>
            </a:r>
            <a:r>
              <a:rPr lang="bn-BD" baseline="0" dirty="0" smtClean="0"/>
              <a:t> ধারা বাহিকতার বিষয়গুলো শিক্ষার্থীদের মাঝে শিক্ষার্থীদের দ্বারা মুখে বলাবেন।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ধান</a:t>
            </a:r>
            <a:r>
              <a:rPr lang="bn-BD" baseline="0" dirty="0" smtClean="0"/>
              <a:t> এবং পাঠ পানিতেও কাটা যায়। বিষয়টি বোঝাবেন।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আরো উন্নত</a:t>
            </a:r>
            <a:r>
              <a:rPr lang="bn-BD" baseline="0" dirty="0" smtClean="0"/>
              <a:t> যন্ত্র দ্বারা ফসল মাড়াইকরণ করা যায়। যে কোণো ভিডিও দেখাতে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D43E-5AE2-47BD-A7E8-E02C3DEF23F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F24B-B205-4E97-8BE1-3226362B72D1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CE0-FF79-4EB5-9134-4229A97EF86F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8A3C-FD01-4A3A-B30B-1B7C2B7A8459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45CE-AFF5-4E02-A358-E51355EB511D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F297-7C22-4855-B56C-925CBDBB538F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0A78-9B72-4F67-AE34-A3FA609AA48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39AA-12C2-433A-944D-B46D8CBF87C9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56B4-0C2A-469F-B00A-3E694C69D486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3DA1-6FBC-494E-90C6-4BBB819BDE1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97-BA38-4A3E-8025-7224DDCF9FF4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34B7-46F2-4E03-BD09-9A123FCFD18B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purbafaridpur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2743200" cy="2590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81200"/>
            <a:ext cx="2743200" cy="2590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981200"/>
            <a:ext cx="2743200" cy="2590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564118"/>
            <a:ext cx="6019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সঠিক সময়ে ফসল কাটা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68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পাকার পর ফসল সংগ্রহ করতে হবে। ফসল কাঁচি দিয়ে বা যন্ত্রের সাহায্যে কাটা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3810000" cy="243702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24280"/>
            <a:ext cx="3810000" cy="245533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304800"/>
            <a:ext cx="5901765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মাড়াইকরণ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93067"/>
            <a:ext cx="3810000" cy="245533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793067"/>
            <a:ext cx="3810000" cy="245533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chi cill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447800"/>
            <a:ext cx="39243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457200"/>
            <a:ext cx="29718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419600"/>
            <a:ext cx="7239000" cy="19409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উপায় ছাড়া আর কোন কোন উপায়ে মাঠ ফসল মাড়াই করা যায় তা চিন্তা কর এবং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3-Puerto-Escondido-MX-084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7800"/>
            <a:ext cx="3886200" cy="2743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4102152" cy="345350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912" y="1295400"/>
            <a:ext cx="4115288" cy="345350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95600" y="304800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ঝাড়াই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9530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কুলা, বাতাস বা শক্তিচালিত ফ্যানের সাহায্যে দানা ঝাড়াই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4102152" cy="304799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12" y="1447800"/>
            <a:ext cx="4115288" cy="3048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400" y="48006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মাড়াই ও ঝাড়াই করার পর দানা ২-৩ টি রোদে ভালভাবে শুকাতে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836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শুকানো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rcRect b="7246"/>
          <a:stretch>
            <a:fillRect/>
          </a:stretch>
        </p:blipFill>
        <p:spPr>
          <a:xfrm>
            <a:off x="381000" y="1447800"/>
            <a:ext cx="4102152" cy="3048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12" y="1447800"/>
            <a:ext cx="4115288" cy="3048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400" y="48006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দানা শুকিয়ে ঠান্ডা করে বস্তা ভর্তি করে দানা গুদাম ঘরে নিয়ে যেতে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836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পরিবহন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934200" cy="3276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400" y="5105400"/>
            <a:ext cx="8077200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 বা প্লাস্টিকের বস্তা, বাঁশের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দিয়ে তৈরি ডোল, মাটির মটকা প্লাস্টিক বা টিনের ড্রামের ভিতর দানাশস্য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12207"/>
            <a:ext cx="4572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গুদামজাতকরণ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858000" cy="1093768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আমরা কী দেখতে পেলাম?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82137"/>
              </p:ext>
            </p:extLst>
          </p:nvPr>
        </p:nvGraphicFramePr>
        <p:xfrm>
          <a:off x="3536950" y="3086100"/>
          <a:ext cx="2068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2068560" imgH="685800" progId="Package">
                  <p:embed/>
                </p:oleObj>
              </mc:Choice>
              <mc:Fallback>
                <p:oleObj name="Packager Shell Object" showAsIcon="1" r:id="rId3" imgW="2068560" imgH="685800" progId="Packa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086100"/>
                        <a:ext cx="20685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4599384"/>
            <a:ext cx="60198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ফসল কাটা, মাড়াই, পরিবহন, শুকানো ও গুদামজাতকরণ।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20131208175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47984"/>
            <a:ext cx="25908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Flower20131208175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0200"/>
            <a:ext cx="2590800" cy="1524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 descr="lichi cille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112" y="3200401"/>
            <a:ext cx="2641400" cy="147442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953000"/>
            <a:ext cx="7772400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ফসল সংগ্রহ থেকে শুরু করে গুদামজাত করা পর্যন্ত কোন ধাপে কী করে হয় তা আলোচনা করে শ্রেণিতে উপস্থাপন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73844"/>
            <a:ext cx="4267200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0131208175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66" y="1600974"/>
            <a:ext cx="2561358" cy="144702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 descr="EC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600200"/>
            <a:ext cx="25908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 descr="lichi cillec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00400"/>
            <a:ext cx="2590800" cy="147641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696200" cy="4546283"/>
          </a:xfrm>
          <a:prstGeom prst="roundRect">
            <a:avLst>
              <a:gd name="adj" fmla="val 22892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মাঠ ফসল কখন সংগ্রহ করতে হয়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মাড়াই ও ঝাড়াই করার পর দানায় কমপক্ষে কয়টি রোদ দিতে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দানা ফসল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কিসের মধ্যে সংরক্ষণ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সংরক্ষন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করা যায়?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আধুনিক যন্ত্র ছাড়া কীভাবে মাঠ ফসল ঝাড়াই করা যায়?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457200"/>
            <a:ext cx="38100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478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8" y="762000"/>
            <a:ext cx="7911424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19200" y="1143000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1F16D8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1F16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8889" t="28955" r="11111" b="37037"/>
          <a:stretch>
            <a:fillRect/>
          </a:stretch>
        </p:blipFill>
        <p:spPr>
          <a:xfrm>
            <a:off x="3262746" y="1905000"/>
            <a:ext cx="2680854" cy="2438400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2286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7391400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মাঠ ফসল সংগ্রহ করার উপায়গুলো লিখে আনবে।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AMAN20141026110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693" y="1500188"/>
            <a:ext cx="2772507" cy="309741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AMAN201410261107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2848707" cy="32004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139"/>
            <a:ext cx="37338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4267200" cy="1981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, ০১৮২২৮৭৮১১২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562600" y="436543"/>
            <a:ext cx="28194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343400"/>
            <a:ext cx="3505200" cy="241768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অষ্টম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পাঠ-৬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081861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7617" y="1371600"/>
            <a:ext cx="1853383" cy="25656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55149"/>
            <a:ext cx="3916229" cy="2393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3916229" cy="2391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rcRect b="7415"/>
          <a:stretch>
            <a:fillRect/>
          </a:stretch>
        </p:blipFill>
        <p:spPr>
          <a:xfrm>
            <a:off x="4694371" y="3850820"/>
            <a:ext cx="3916229" cy="23785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371" y="1295400"/>
            <a:ext cx="3916229" cy="2381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চিন্তা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rcRect b="6428"/>
          <a:stretch>
            <a:fillRect/>
          </a:stretch>
        </p:blipFill>
        <p:spPr>
          <a:xfrm>
            <a:off x="4648200" y="1676400"/>
            <a:ext cx="4191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4191000" cy="2823394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400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দেখে আমরা কী বুঝতে 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953000"/>
            <a:ext cx="64008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মাঠ ফসল সংগ্রহ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490020"/>
            <a:ext cx="8382000" cy="10819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 ফসল সংগ্রহ ও বাছাই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49426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229600" cy="40386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মাঠ ফসল কাটার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চিহ্নিত করতে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মাঠ ফসল মাড়াইকরণ ও ঝাড়াই করার পদ্ধতি বর্ণনা করতে পারবে।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মাঠ ফসল শুকানোর পদ্ধতি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মাঠ ফসল পরিবহন ও গুদামজাতকরণ সম্পর্কে বর্ণনা করতে  পারবে। 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858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2743200" cy="264446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05000"/>
            <a:ext cx="2743200" cy="2667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905000"/>
            <a:ext cx="2743200" cy="2667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564118"/>
            <a:ext cx="6019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মাঠ ফসল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9530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ফসল নিবিড় পরিচর্যা ছাড়াও মাঠে চাষাবাদ করা যায় তাকে মাঠ ফসল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2743200" cy="2209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2743200" cy="2209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rcRect l="5556" r="8334"/>
          <a:stretch>
            <a:fillRect/>
          </a:stretch>
        </p:blipFill>
        <p:spPr>
          <a:xfrm>
            <a:off x="6019800" y="1828800"/>
            <a:ext cx="2743200" cy="2209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564118"/>
            <a:ext cx="6019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মাঠ ফসল সংগ্রহ ও বাছাই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95800"/>
            <a:ext cx="8458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মাঠ ফসল পাকার পর কাটা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শুরু করে ভোক্তার কাছে পৌঁছানো পর্যন্ত অনেক ধাপ পার হয়ে আসতে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658</Words>
  <Application>Microsoft Office PowerPoint</Application>
  <PresentationFormat>On-screen Show (4:3)</PresentationFormat>
  <Paragraphs>125</Paragraphs>
  <Slides>21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Samsung</cp:lastModifiedBy>
  <cp:revision>78</cp:revision>
  <dcterms:created xsi:type="dcterms:W3CDTF">2015-04-16T02:28:16Z</dcterms:created>
  <dcterms:modified xsi:type="dcterms:W3CDTF">2016-08-06T14:34:53Z</dcterms:modified>
</cp:coreProperties>
</file>